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9" r:id="rId9"/>
    <p:sldId id="270" r:id="rId10"/>
    <p:sldId id="260" r:id="rId11"/>
    <p:sldId id="261" r:id="rId12"/>
    <p:sldId id="259" r:id="rId13"/>
    <p:sldId id="262" r:id="rId14"/>
    <p:sldId id="263" r:id="rId1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E2E572-7171-4BC1-802C-5FD0ACCD9525}" type="datetimeFigureOut">
              <a:rPr lang="en-US" smtClean="0"/>
              <a:pPr/>
              <a:t>11/3/2021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2CD9E1-6D6E-48A7-845F-600D269098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MdsOqGASRE&amp;safe=act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GB" sz="8000" dirty="0" smtClean="0"/>
              <a:t>Politics (A Level)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00240"/>
            <a:ext cx="7543824" cy="3652298"/>
          </a:xfrm>
        </p:spPr>
        <p:txBody>
          <a:bodyPr>
            <a:normAutofit fontScale="77500" lnSpcReduction="20000"/>
          </a:bodyPr>
          <a:lstStyle/>
          <a:p>
            <a:r>
              <a:rPr lang="en-GB" sz="4600" i="1" dirty="0" smtClean="0"/>
              <a:t>The 15min session will cover the following </a:t>
            </a:r>
          </a:p>
          <a:p>
            <a:pPr>
              <a:buFont typeface="Arial" pitchFamily="34" charset="0"/>
              <a:buChar char="•"/>
            </a:pPr>
            <a:r>
              <a:rPr lang="en-GB" sz="4600" dirty="0" smtClean="0"/>
              <a:t>Politics at St Michael’s (information)</a:t>
            </a:r>
          </a:p>
          <a:p>
            <a:pPr>
              <a:buFont typeface="Arial" pitchFamily="34" charset="0"/>
              <a:buChar char="•"/>
            </a:pPr>
            <a:r>
              <a:rPr lang="en-GB" sz="4600" dirty="0" smtClean="0"/>
              <a:t>Why and how to study Politics  </a:t>
            </a:r>
          </a:p>
          <a:p>
            <a:pPr>
              <a:buFont typeface="Arial" pitchFamily="34" charset="0"/>
              <a:buChar char="•"/>
            </a:pPr>
            <a:r>
              <a:rPr lang="en-GB" sz="4600" dirty="0" smtClean="0"/>
              <a:t> The 3 Politics units</a:t>
            </a:r>
          </a:p>
          <a:p>
            <a:endParaRPr lang="en-GB" dirty="0" smtClean="0"/>
          </a:p>
          <a:p>
            <a:r>
              <a:rPr lang="en-GB" sz="13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 smtClean="0"/>
              <a:t>Unit 1: UK -</a:t>
            </a:r>
            <a:r>
              <a:rPr lang="en-GB" sz="2400" b="1" u="sng" dirty="0" smtClean="0"/>
              <a:t> Politics </a:t>
            </a:r>
            <a:endParaRPr lang="en-GB" sz="2400" dirty="0" smtClean="0"/>
          </a:p>
          <a:p>
            <a:pPr>
              <a:buNone/>
            </a:pPr>
            <a:r>
              <a:rPr lang="en-GB" sz="2400" i="1" dirty="0" smtClean="0"/>
              <a:t>Political Participation </a:t>
            </a:r>
          </a:p>
          <a:p>
            <a:pPr>
              <a:buNone/>
            </a:pPr>
            <a:r>
              <a:rPr lang="en-GB" sz="2400" i="1" dirty="0" smtClean="0"/>
              <a:t>Democratic participation</a:t>
            </a:r>
          </a:p>
          <a:p>
            <a:pPr>
              <a:buNone/>
            </a:pPr>
            <a:r>
              <a:rPr lang="en-GB" sz="2400" i="1" dirty="0" smtClean="0"/>
              <a:t>Electoral </a:t>
            </a:r>
            <a:r>
              <a:rPr lang="en-GB" sz="2400" i="1" dirty="0" err="1" smtClean="0"/>
              <a:t>systems,voting</a:t>
            </a:r>
            <a:r>
              <a:rPr lang="en-GB" sz="2400" i="1" dirty="0" smtClean="0"/>
              <a:t> behaviour and the media</a:t>
            </a:r>
          </a:p>
          <a:p>
            <a:pPr>
              <a:buNone/>
            </a:pPr>
            <a:r>
              <a:rPr lang="en-GB" sz="2400" i="1" dirty="0" smtClean="0"/>
              <a:t>Functions of political parties</a:t>
            </a:r>
          </a:p>
          <a:p>
            <a:pPr>
              <a:buNone/>
            </a:pPr>
            <a:r>
              <a:rPr lang="en-GB" sz="2400" i="1" dirty="0" smtClean="0"/>
              <a:t>Core Political Ideas –</a:t>
            </a:r>
            <a:r>
              <a:rPr lang="en-GB" sz="2400" i="1" dirty="0" err="1" smtClean="0"/>
              <a:t>conservatism,liberalism,socialism</a:t>
            </a:r>
            <a:endParaRPr lang="en-GB" sz="2400" i="1" dirty="0" smtClean="0"/>
          </a:p>
          <a:p>
            <a:pPr>
              <a:buNone/>
            </a:pPr>
            <a:r>
              <a:rPr lang="en-GB" sz="2400" dirty="0" smtClean="0"/>
              <a:t>Unit 2: </a:t>
            </a:r>
            <a:r>
              <a:rPr lang="en-GB" sz="2400" b="1" u="sng" dirty="0" smtClean="0"/>
              <a:t>Governing the UK</a:t>
            </a:r>
          </a:p>
          <a:p>
            <a:pPr>
              <a:buNone/>
            </a:pPr>
            <a:r>
              <a:rPr lang="en-GB" sz="2400" dirty="0" smtClean="0"/>
              <a:t>The UK constitution </a:t>
            </a:r>
          </a:p>
          <a:p>
            <a:pPr>
              <a:buNone/>
            </a:pPr>
            <a:r>
              <a:rPr lang="en-GB" sz="2400" dirty="0" smtClean="0"/>
              <a:t>Role of the Prime Minister and the Cabinet</a:t>
            </a:r>
          </a:p>
          <a:p>
            <a:pPr>
              <a:buNone/>
            </a:pPr>
            <a:r>
              <a:rPr lang="en-GB" sz="2400" dirty="0" smtClean="0"/>
              <a:t>How the country is governed!</a:t>
            </a:r>
          </a:p>
          <a:p>
            <a:pPr>
              <a:buNone/>
            </a:pPr>
            <a:r>
              <a:rPr lang="en-GB" sz="2400" dirty="0" smtClean="0"/>
              <a:t>The role of the Parliament 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Level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Unit 3:  Comparative Politics </a:t>
            </a:r>
          </a:p>
          <a:p>
            <a:pPr>
              <a:buNone/>
            </a:pPr>
            <a:r>
              <a:rPr lang="en-GB" dirty="0" smtClean="0"/>
              <a:t>USA – the US constitution and federalism, Congress, US presidency ,US supreme court, democracy and participation, civil rights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skills are you going to acquire?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Analytical skills. </a:t>
            </a:r>
          </a:p>
          <a:p>
            <a:r>
              <a:rPr lang="en-GB" dirty="0" smtClean="0"/>
              <a:t>Evaluation.</a:t>
            </a:r>
          </a:p>
          <a:p>
            <a:r>
              <a:rPr lang="en-GB" dirty="0" smtClean="0"/>
              <a:t>Knowledge and understanding.</a:t>
            </a:r>
          </a:p>
          <a:p>
            <a:r>
              <a:rPr lang="en-GB" dirty="0" smtClean="0"/>
              <a:t>Essay writing.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3074" name="Picture 2" descr="http://www.truth-out.org/files/images/1128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142984"/>
            <a:ext cx="22669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400296"/>
          </a:xfrm>
        </p:spPr>
        <p:txBody>
          <a:bodyPr>
            <a:normAutofit/>
          </a:bodyPr>
          <a:lstStyle/>
          <a:p>
            <a:r>
              <a:rPr lang="en-GB" sz="9600" dirty="0" smtClean="0"/>
              <a:t>Questions?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Is Trump going to win the 2024 election?</a:t>
            </a:r>
          </a:p>
          <a:p>
            <a:pPr>
              <a:buNone/>
            </a:pPr>
            <a:r>
              <a:rPr lang="en-GB" dirty="0" smtClean="0"/>
              <a:t>Is Trump going to appoint a fourth Supreme Court Justice?</a:t>
            </a:r>
          </a:p>
          <a:p>
            <a:pPr>
              <a:buNone/>
            </a:pPr>
            <a:r>
              <a:rPr lang="en-GB" dirty="0" smtClean="0"/>
              <a:t>What </a:t>
            </a:r>
            <a:r>
              <a:rPr lang="en-GB" smtClean="0"/>
              <a:t>impact did </a:t>
            </a:r>
            <a:r>
              <a:rPr lang="en-GB" dirty="0" smtClean="0"/>
              <a:t>covid-19 have on the US </a:t>
            </a:r>
            <a:r>
              <a:rPr lang="en-GB" smtClean="0"/>
              <a:t>election and the </a:t>
            </a:r>
            <a:r>
              <a:rPr lang="en-GB" dirty="0" smtClean="0"/>
              <a:t>world economy? </a:t>
            </a:r>
          </a:p>
          <a:p>
            <a:pPr>
              <a:buNone/>
            </a:pPr>
            <a:r>
              <a:rPr lang="en-GB" dirty="0" smtClean="0"/>
              <a:t>What impact will leaving the EU have on the UK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http://www.youtube.com/watch?v=zMdsOqGASRE&amp;safe=active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Politics at St Michael’s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Results 2015</a:t>
            </a:r>
          </a:p>
          <a:p>
            <a:pPr>
              <a:buNone/>
            </a:pPr>
            <a:r>
              <a:rPr lang="en-GB" dirty="0" smtClean="0"/>
              <a:t>Y13:  78% A*/B, 100% A*-C</a:t>
            </a:r>
          </a:p>
          <a:p>
            <a:pPr>
              <a:buNone/>
            </a:pPr>
            <a:r>
              <a:rPr lang="en-GB" dirty="0" smtClean="0"/>
              <a:t>Results 2016 </a:t>
            </a:r>
          </a:p>
          <a:p>
            <a:pPr>
              <a:buNone/>
            </a:pPr>
            <a:r>
              <a:rPr lang="en-GB" dirty="0" smtClean="0"/>
              <a:t>Y13: 88% A*/B , 100% A*-C</a:t>
            </a:r>
          </a:p>
          <a:p>
            <a:pPr>
              <a:buNone/>
            </a:pPr>
            <a:r>
              <a:rPr lang="en-GB" dirty="0" smtClean="0"/>
              <a:t>Results 2017</a:t>
            </a:r>
          </a:p>
          <a:p>
            <a:pPr>
              <a:buNone/>
            </a:pPr>
            <a:r>
              <a:rPr lang="en-GB" dirty="0" smtClean="0"/>
              <a:t>Y13: 69% A*/B, 100% A* -C</a:t>
            </a:r>
          </a:p>
          <a:p>
            <a:pPr>
              <a:buNone/>
            </a:pPr>
            <a:r>
              <a:rPr lang="en-GB" dirty="0" smtClean="0"/>
              <a:t>Results 2018</a:t>
            </a:r>
          </a:p>
          <a:p>
            <a:pPr>
              <a:buNone/>
            </a:pPr>
            <a:r>
              <a:rPr lang="en-GB" dirty="0" smtClean="0"/>
              <a:t>Y13: 93% A*/B, 100% A*-C</a:t>
            </a:r>
          </a:p>
          <a:p>
            <a:pPr>
              <a:buNone/>
            </a:pPr>
            <a:r>
              <a:rPr lang="en-GB" dirty="0" smtClean="0"/>
              <a:t>Results 2019</a:t>
            </a:r>
          </a:p>
          <a:p>
            <a:pPr>
              <a:buNone/>
            </a:pPr>
            <a:r>
              <a:rPr lang="en-GB" dirty="0" smtClean="0"/>
              <a:t>Y13: 80% A*/B , 100% A*-C</a:t>
            </a:r>
          </a:p>
          <a:p>
            <a:pPr>
              <a:buNone/>
            </a:pPr>
            <a:r>
              <a:rPr lang="en-GB" dirty="0" smtClean="0"/>
              <a:t>Results 2020</a:t>
            </a:r>
          </a:p>
          <a:p>
            <a:pPr>
              <a:buNone/>
            </a:pPr>
            <a:r>
              <a:rPr lang="en-GB" dirty="0" smtClean="0"/>
              <a:t>Y13 : 100% A*/B , 100% A* -C</a:t>
            </a:r>
            <a:endParaRPr lang="en-GB" dirty="0"/>
          </a:p>
          <a:p>
            <a:pPr>
              <a:buNone/>
            </a:pPr>
            <a:r>
              <a:rPr lang="en-GB" dirty="0" smtClean="0"/>
              <a:t>Results 2021</a:t>
            </a:r>
          </a:p>
          <a:p>
            <a:pPr>
              <a:buNone/>
            </a:pPr>
            <a:r>
              <a:rPr lang="en-GB" dirty="0" smtClean="0"/>
              <a:t>Y13:  100% A*/A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to study politics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Current topics.</a:t>
            </a:r>
          </a:p>
          <a:p>
            <a:r>
              <a:rPr lang="en-GB" dirty="0" smtClean="0"/>
              <a:t>Relevant to today’s world. </a:t>
            </a:r>
          </a:p>
          <a:p>
            <a:r>
              <a:rPr lang="en-GB" dirty="0" smtClean="0"/>
              <a:t>Affecting our everyday lives.</a:t>
            </a:r>
          </a:p>
          <a:p>
            <a:r>
              <a:rPr lang="en-GB" dirty="0" smtClean="0"/>
              <a:t>Learn how to debate! </a:t>
            </a:r>
          </a:p>
          <a:p>
            <a:r>
              <a:rPr lang="en-GB" dirty="0" smtClean="0"/>
              <a:t>Bring together lots of subjects: History, Economics, Sociology, Law even... Psychology. </a:t>
            </a:r>
          </a:p>
          <a:p>
            <a:r>
              <a:rPr lang="en-GB" dirty="0" smtClean="0"/>
              <a:t>Highly desirable by university admission tutors. 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Visits and lectures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:\Politics\AS Politics George\Politics Visitor\DSC00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204181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Theatre and </a:t>
            </a:r>
            <a:r>
              <a:rPr lang="en-GB" dirty="0" err="1" smtClean="0"/>
              <a:t>PArliament</a:t>
            </a:r>
            <a:r>
              <a:rPr lang="en-GB" dirty="0" smtClean="0"/>
              <a:t> visits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img1.superbreak.com/content/images/product/theatre/show/logo/257x187/yes-prime-mini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340768"/>
            <a:ext cx="4724070" cy="3437360"/>
          </a:xfrm>
          <a:prstGeom prst="rect">
            <a:avLst/>
          </a:prstGeom>
          <a:noFill/>
        </p:spPr>
      </p:pic>
      <p:pic>
        <p:nvPicPr>
          <p:cNvPr id="2052" name="Picture 4" descr="http://www.jonathanedwards.org.uk/wordpress/wp-content/uploads/westminster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087" y="3395315"/>
            <a:ext cx="4616913" cy="3462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you going to study?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-debate.com/wp-content/uploads/2011/10/A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2696"/>
            <a:ext cx="8574860" cy="5492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guim.co.uk/sys-images/Guardian/Pix/pixies/2009/10/1/1254436575766/The-11-judges-sworn-in-fo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2492896"/>
            <a:ext cx="7021793" cy="4213076"/>
          </a:xfrm>
          <a:prstGeom prst="rect">
            <a:avLst/>
          </a:prstGeom>
          <a:noFill/>
        </p:spPr>
      </p:pic>
      <p:pic>
        <p:nvPicPr>
          <p:cNvPr id="26628" name="Picture 4" descr="http://adam1cor.files.wordpress.com/2010/01/400px-uk_supreme_court_bad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332656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.bp.blogspot.com/_WjxBSW9JWRY/S-Ks0F-d-FI/AAAAAAAADt8/aOzSsQkvkYc/s1600/500px-Old_Logo_Labour_Part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88640"/>
            <a:ext cx="2811592" cy="2592288"/>
          </a:xfrm>
          <a:prstGeom prst="rect">
            <a:avLst/>
          </a:prstGeom>
          <a:noFill/>
        </p:spPr>
      </p:pic>
      <p:pic>
        <p:nvPicPr>
          <p:cNvPr id="27652" name="Picture 4" descr="http://newsimg.bbc.co.uk/media/images/42090000/jpg/_42090432_torylogo_bbc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284984"/>
            <a:ext cx="4530125" cy="3392017"/>
          </a:xfrm>
          <a:prstGeom prst="rect">
            <a:avLst/>
          </a:prstGeom>
          <a:noFill/>
        </p:spPr>
      </p:pic>
      <p:pic>
        <p:nvPicPr>
          <p:cNvPr id="27654" name="Picture 6" descr="http://2.bp.blogspot.com/_4SfCrS5VRcE/S6znm8Hc5jI/AAAAAAAAAFU/zs7cp1OBppY/s1600/LibDem+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024336" cy="219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832</TotalTime>
  <Words>354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 2</vt:lpstr>
      <vt:lpstr>Trek</vt:lpstr>
      <vt:lpstr>Politics (A Level)</vt:lpstr>
      <vt:lpstr>Politics at St Michael’s </vt:lpstr>
      <vt:lpstr>Why to study politics </vt:lpstr>
      <vt:lpstr>Visits and lectures </vt:lpstr>
      <vt:lpstr>Theatre and PArliament visits  </vt:lpstr>
      <vt:lpstr>What are you going to study?</vt:lpstr>
      <vt:lpstr>PowerPoint Presentation</vt:lpstr>
      <vt:lpstr>PowerPoint Presentation</vt:lpstr>
      <vt:lpstr>PowerPoint Presentation</vt:lpstr>
      <vt:lpstr>A Level</vt:lpstr>
      <vt:lpstr>A Level </vt:lpstr>
      <vt:lpstr>What skills are you going to acquire? </vt:lpstr>
      <vt:lpstr>Questions?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(AS/A2)</dc:title>
  <dc:creator>gp</dc:creator>
  <cp:lastModifiedBy>GSM</cp:lastModifiedBy>
  <cp:revision>46</cp:revision>
  <cp:lastPrinted>2017-11-08T10:11:44Z</cp:lastPrinted>
  <dcterms:created xsi:type="dcterms:W3CDTF">2010-11-11T16:26:41Z</dcterms:created>
  <dcterms:modified xsi:type="dcterms:W3CDTF">2021-11-03T11:38:35Z</dcterms:modified>
</cp:coreProperties>
</file>